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F161B-83C1-4D60-AC2B-FD1607503BF5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3D7DE-D55D-4396-8803-EC3D8BB8E5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3D7DE-D55D-4396-8803-EC3D8BB8E5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46ECE3-20E6-47FE-9DDB-553A51DFB2C3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ABB173-9090-42F1-B8AA-D2F3B44EE4A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wmf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jpeg"/><Relationship Id="rId7" Type="http://schemas.openxmlformats.org/officeDocument/2006/relationships/image" Target="../media/image12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B-P\Local%20Settings\Temporary%20Internet%20Files\Content.IE5\GZ0JKH41\MSj03882890000%5b1%5d.wav" TargetMode="External"/><Relationship Id="rId6" Type="http://schemas.openxmlformats.org/officeDocument/2006/relationships/image" Target="../media/image11.wmf"/><Relationship Id="rId11" Type="http://schemas.openxmlformats.org/officeDocument/2006/relationships/image" Target="../media/image16.png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3965448" cy="18288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Ravie" pitchFamily="82" charset="0"/>
              </a:rPr>
              <a:t>Dolphins</a:t>
            </a:r>
            <a:endParaRPr lang="en-US" dirty="0">
              <a:solidFill>
                <a:srgbClr val="7030A0"/>
              </a:solidFill>
              <a:latin typeface="Ravie" pitchFamily="82" charset="0"/>
            </a:endParaRPr>
          </a:p>
        </p:txBody>
      </p:sp>
      <p:pic>
        <p:nvPicPr>
          <p:cNvPr id="4" name="Picture 3" descr="Picture1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99" y="2971800"/>
            <a:ext cx="4285937" cy="3581400"/>
          </a:xfrm>
          <a:prstGeom prst="rect">
            <a:avLst/>
          </a:prstGeom>
        </p:spPr>
      </p:pic>
      <p:pic>
        <p:nvPicPr>
          <p:cNvPr id="9" name="MSj00747470000[1].wav">
            <a:hlinkClick r:id="" action="ppaction://media"/>
          </p:cNvPr>
          <p:cNvPicPr>
            <a:picLocks noRot="1" noChangeAspect="1"/>
          </p:cNvPicPr>
          <p:nvPr>
            <a:wavAudioFile r:embed="rId1" name="MSj00747470000[1].wav"/>
          </p:nvPr>
        </p:nvPicPr>
        <p:blipFill>
          <a:blip r:embed="rId5"/>
          <a:stretch>
            <a:fillRect/>
          </a:stretch>
        </p:blipFill>
        <p:spPr>
          <a:xfrm>
            <a:off x="6400800" y="4572000"/>
            <a:ext cx="152400" cy="152400"/>
          </a:xfrm>
          <a:prstGeom prst="rect">
            <a:avLst/>
          </a:prstGeom>
        </p:spPr>
      </p:pic>
      <p:pic>
        <p:nvPicPr>
          <p:cNvPr id="1030" name="Picture 6" descr="C:\Documents and Settings\B-P\My Documents\My Pictures\Microsoft Clip Organizer\j032649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868870">
            <a:off x="4963488" y="3627299"/>
            <a:ext cx="3552896" cy="2631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Polar Bears</a:t>
            </a:r>
            <a:endParaRPr lang="en-US" dirty="0"/>
          </a:p>
        </p:txBody>
      </p:sp>
      <p:pic>
        <p:nvPicPr>
          <p:cNvPr id="2050" name="Picture 2" descr="C:\Documents and Settings\B-P\Local Settings\Temporary Internet Files\Content.IE5\Q9W3WPMP\MCj040607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435891"/>
            <a:ext cx="3476052" cy="2193509"/>
          </a:xfrm>
          <a:prstGeom prst="rect">
            <a:avLst/>
          </a:prstGeom>
          <a:noFill/>
        </p:spPr>
      </p:pic>
      <p:pic>
        <p:nvPicPr>
          <p:cNvPr id="2051" name="Picture 3" descr="C:\Documents and Settings\B-P\Local Settings\Temporary Internet Files\Content.IE5\OL49ATU5\MCj022908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981200"/>
            <a:ext cx="3585913" cy="2667000"/>
          </a:xfrm>
          <a:prstGeom prst="rect">
            <a:avLst/>
          </a:prstGeom>
          <a:noFill/>
        </p:spPr>
      </p:pic>
      <p:pic>
        <p:nvPicPr>
          <p:cNvPr id="2054" name="Picture 6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762000"/>
            <a:ext cx="1828572" cy="1739683"/>
          </a:xfrm>
          <a:prstGeom prst="rect">
            <a:avLst/>
          </a:prstGeom>
          <a:noFill/>
        </p:spPr>
      </p:pic>
      <p:pic>
        <p:nvPicPr>
          <p:cNvPr id="2055" name="Picture 7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990600"/>
            <a:ext cx="1828572" cy="1739683"/>
          </a:xfrm>
          <a:prstGeom prst="rect">
            <a:avLst/>
          </a:prstGeom>
          <a:noFill/>
        </p:spPr>
      </p:pic>
      <p:pic>
        <p:nvPicPr>
          <p:cNvPr id="2056" name="Picture 8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91000"/>
            <a:ext cx="1828572" cy="1739683"/>
          </a:xfrm>
          <a:prstGeom prst="rect">
            <a:avLst/>
          </a:prstGeom>
          <a:noFill/>
        </p:spPr>
      </p:pic>
      <p:pic>
        <p:nvPicPr>
          <p:cNvPr id="2057" name="Picture 9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428" y="2667000"/>
            <a:ext cx="1828572" cy="1739683"/>
          </a:xfrm>
          <a:prstGeom prst="rect">
            <a:avLst/>
          </a:prstGeom>
          <a:noFill/>
        </p:spPr>
      </p:pic>
      <p:pic>
        <p:nvPicPr>
          <p:cNvPr id="2058" name="Picture 10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2590800"/>
            <a:ext cx="1828572" cy="1739683"/>
          </a:xfrm>
          <a:prstGeom prst="rect">
            <a:avLst/>
          </a:prstGeom>
          <a:noFill/>
        </p:spPr>
      </p:pic>
      <p:pic>
        <p:nvPicPr>
          <p:cNvPr id="2059" name="Picture 11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5118317"/>
            <a:ext cx="1828572" cy="1739683"/>
          </a:xfrm>
          <a:prstGeom prst="rect">
            <a:avLst/>
          </a:prstGeom>
          <a:noFill/>
        </p:spPr>
      </p:pic>
      <p:pic>
        <p:nvPicPr>
          <p:cNvPr id="2060" name="Picture 12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828800"/>
            <a:ext cx="1828572" cy="1739683"/>
          </a:xfrm>
          <a:prstGeom prst="rect">
            <a:avLst/>
          </a:prstGeom>
          <a:noFill/>
        </p:spPr>
      </p:pic>
      <p:pic>
        <p:nvPicPr>
          <p:cNvPr id="2061" name="Picture 13" descr="C:\Documents and Settings\B-P\Local Settings\Temporary Internet Files\Content.IE5\OL49ATU5\MCj0436387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4495800"/>
            <a:ext cx="1828572" cy="1739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04088"/>
            <a:ext cx="2514600" cy="743712"/>
          </a:xfrm>
        </p:spPr>
        <p:txBody>
          <a:bodyPr>
            <a:noAutofit/>
          </a:bodyPr>
          <a:lstStyle/>
          <a:p>
            <a:r>
              <a:rPr lang="en-US" sz="6100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Seahorses</a:t>
            </a:r>
            <a:endParaRPr lang="en-US" sz="6100" dirty="0">
              <a:solidFill>
                <a:schemeClr val="accent1">
                  <a:lumMod val="50000"/>
                </a:schemeClr>
              </a:solidFill>
              <a:latin typeface="Chiller" pitchFamily="82" charset="0"/>
            </a:endParaRPr>
          </a:p>
        </p:txBody>
      </p:sp>
      <p:pic>
        <p:nvPicPr>
          <p:cNvPr id="3075" name="Picture 3" descr="C:\Documents and Settings\B-P\Local Settings\Temporary Internet Files\Content.IE5\OL49ATU5\MCj023028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54994"/>
            <a:ext cx="3526325" cy="3303006"/>
          </a:xfrm>
          <a:prstGeom prst="rect">
            <a:avLst/>
          </a:prstGeom>
          <a:noFill/>
        </p:spPr>
      </p:pic>
      <p:pic>
        <p:nvPicPr>
          <p:cNvPr id="3076" name="Picture 4" descr="C:\Documents and Settings\B-P\Local Settings\Temporary Internet Files\Content.IE5\Q9W3WPMP\MCj035814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375559"/>
            <a:ext cx="1752600" cy="3482441"/>
          </a:xfrm>
          <a:prstGeom prst="rect">
            <a:avLst/>
          </a:prstGeom>
          <a:noFill/>
        </p:spPr>
      </p:pic>
      <p:pic>
        <p:nvPicPr>
          <p:cNvPr id="3077" name="Picture 5" descr="C:\Documents and Settings\B-P\Local Settings\Temporary Internet Files\Content.IE5\OL49ATU5\MCj034697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0200" y="1600200"/>
            <a:ext cx="1596542" cy="1837944"/>
          </a:xfrm>
          <a:prstGeom prst="rect">
            <a:avLst/>
          </a:prstGeom>
          <a:noFill/>
        </p:spPr>
      </p:pic>
      <p:pic>
        <p:nvPicPr>
          <p:cNvPr id="3078" name="Picture 6" descr="C:\Documents and Settings\B-P\Local Settings\Temporary Internet Files\Content.IE5\YJGXUZGB\MCAN01755_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7800" y="3919060"/>
            <a:ext cx="3886200" cy="2938939"/>
          </a:xfrm>
          <a:prstGeom prst="rect">
            <a:avLst/>
          </a:prstGeom>
          <a:noFill/>
        </p:spPr>
      </p:pic>
      <p:pic>
        <p:nvPicPr>
          <p:cNvPr id="3079" name="Picture 7" descr="C:\Documents and Settings\B-P\Local Settings\Temporary Internet Files\Content.IE5\OL49ATU5\MCAN00152_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29200" y="609600"/>
            <a:ext cx="1620317" cy="3024835"/>
          </a:xfrm>
          <a:prstGeom prst="rect">
            <a:avLst/>
          </a:prstGeom>
          <a:noFill/>
        </p:spPr>
      </p:pic>
      <p:pic>
        <p:nvPicPr>
          <p:cNvPr id="3080" name="Picture 8" descr="C:\Documents and Settings\B-P\Local Settings\Temporary Internet Files\Content.IE5\Q9W3WPMP\MCAN01831_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1371600"/>
            <a:ext cx="1311949" cy="2014809"/>
          </a:xfrm>
          <a:prstGeom prst="rect">
            <a:avLst/>
          </a:prstGeom>
          <a:noFill/>
        </p:spPr>
      </p:pic>
      <p:pic>
        <p:nvPicPr>
          <p:cNvPr id="3081" name="Picture 9" descr="C:\Documents and Settings\B-P\Local Settings\Temporary Internet Files\Content.IE5\YJGXUZGB\MCAN02533_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1447800"/>
            <a:ext cx="1143000" cy="1981717"/>
          </a:xfrm>
          <a:prstGeom prst="rect">
            <a:avLst/>
          </a:prstGeom>
          <a:noFill/>
        </p:spPr>
      </p:pic>
      <p:pic>
        <p:nvPicPr>
          <p:cNvPr id="12" name="MSj0388289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MSj0388289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8382000" y="2362200"/>
            <a:ext cx="228600" cy="228600"/>
          </a:xfrm>
          <a:prstGeom prst="rect">
            <a:avLst/>
          </a:prstGeom>
        </p:spPr>
      </p:pic>
      <p:pic>
        <p:nvPicPr>
          <p:cNvPr id="3082" name="Picture 10" descr="C:\Documents and Settings\B-P\Local Settings\Temporary Internet Files\Content.IE5\GZ0JKH41\MCj0343823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10400" y="533400"/>
            <a:ext cx="237924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9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659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5</Words>
  <Application>Microsoft Office PowerPoint</Application>
  <PresentationFormat>On-screen Show (4:3)</PresentationFormat>
  <Paragraphs>4</Paragraphs>
  <Slides>3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Dolphins</vt:lpstr>
      <vt:lpstr>Polar Bears</vt:lpstr>
      <vt:lpstr>Seahorses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Dolphins</dc:title>
  <dc:creator>B-P</dc:creator>
  <cp:lastModifiedBy>B-P</cp:lastModifiedBy>
  <cp:revision>6</cp:revision>
  <dcterms:created xsi:type="dcterms:W3CDTF">2008-10-10T20:07:24Z</dcterms:created>
  <dcterms:modified xsi:type="dcterms:W3CDTF">2008-10-10T21:24:41Z</dcterms:modified>
</cp:coreProperties>
</file>